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T Bricks Bold" charset="1" panose="0200080602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07254"/>
          </a:xfrm>
          <a:custGeom>
            <a:avLst/>
            <a:gdLst/>
            <a:ahLst/>
            <a:cxnLst/>
            <a:rect r="r" b="b" t="t" l="l"/>
            <a:pathLst>
              <a:path h="10207254" w="18288000">
                <a:moveTo>
                  <a:pt x="0" y="0"/>
                </a:moveTo>
                <a:lnTo>
                  <a:pt x="18288000" y="0"/>
                </a:lnTo>
                <a:lnTo>
                  <a:pt x="18288000" y="10207254"/>
                </a:lnTo>
                <a:lnTo>
                  <a:pt x="0" y="1020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4288" y="0"/>
            <a:ext cx="2990915" cy="1121959"/>
          </a:xfrm>
          <a:custGeom>
            <a:avLst/>
            <a:gdLst/>
            <a:ahLst/>
            <a:cxnLst/>
            <a:rect r="r" b="b" t="t" l="l"/>
            <a:pathLst>
              <a:path h="1121959" w="2990915">
                <a:moveTo>
                  <a:pt x="0" y="0"/>
                </a:moveTo>
                <a:lnTo>
                  <a:pt x="2990915" y="0"/>
                </a:lnTo>
                <a:lnTo>
                  <a:pt x="2990915" y="1121959"/>
                </a:lnTo>
                <a:lnTo>
                  <a:pt x="0" y="1121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61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571" y="196681"/>
            <a:ext cx="1514275" cy="1664038"/>
          </a:xfrm>
          <a:custGeom>
            <a:avLst/>
            <a:gdLst/>
            <a:ahLst/>
            <a:cxnLst/>
            <a:rect r="r" b="b" t="t" l="l"/>
            <a:pathLst>
              <a:path h="1664038" w="1514275">
                <a:moveTo>
                  <a:pt x="0" y="0"/>
                </a:moveTo>
                <a:lnTo>
                  <a:pt x="1514275" y="0"/>
                </a:lnTo>
                <a:lnTo>
                  <a:pt x="1514275" y="1664038"/>
                </a:lnTo>
                <a:lnTo>
                  <a:pt x="0" y="1664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07254"/>
          </a:xfrm>
          <a:custGeom>
            <a:avLst/>
            <a:gdLst/>
            <a:ahLst/>
            <a:cxnLst/>
            <a:rect r="r" b="b" t="t" l="l"/>
            <a:pathLst>
              <a:path h="10207254" w="18288000">
                <a:moveTo>
                  <a:pt x="0" y="0"/>
                </a:moveTo>
                <a:lnTo>
                  <a:pt x="18288000" y="0"/>
                </a:lnTo>
                <a:lnTo>
                  <a:pt x="18288000" y="10207254"/>
                </a:lnTo>
                <a:lnTo>
                  <a:pt x="0" y="1020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71" y="196681"/>
            <a:ext cx="1514275" cy="1664038"/>
          </a:xfrm>
          <a:custGeom>
            <a:avLst/>
            <a:gdLst/>
            <a:ahLst/>
            <a:cxnLst/>
            <a:rect r="r" b="b" t="t" l="l"/>
            <a:pathLst>
              <a:path h="1664038" w="1514275">
                <a:moveTo>
                  <a:pt x="0" y="0"/>
                </a:moveTo>
                <a:lnTo>
                  <a:pt x="1514275" y="0"/>
                </a:lnTo>
                <a:lnTo>
                  <a:pt x="1514275" y="1664038"/>
                </a:lnTo>
                <a:lnTo>
                  <a:pt x="0" y="166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35686" y="196681"/>
            <a:ext cx="2752314" cy="1032454"/>
          </a:xfrm>
          <a:custGeom>
            <a:avLst/>
            <a:gdLst/>
            <a:ahLst/>
            <a:cxnLst/>
            <a:rect r="r" b="b" t="t" l="l"/>
            <a:pathLst>
              <a:path h="1032454" w="2752314">
                <a:moveTo>
                  <a:pt x="0" y="0"/>
                </a:moveTo>
                <a:lnTo>
                  <a:pt x="2752314" y="0"/>
                </a:lnTo>
                <a:lnTo>
                  <a:pt x="2752314" y="1032454"/>
                </a:lnTo>
                <a:lnTo>
                  <a:pt x="0" y="1032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611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4F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4825838"/>
            <a:ext cx="8115300" cy="508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74"/>
              </a:lnSpc>
            </a:pPr>
            <a:r>
              <a:rPr lang="en-US" sz="19574" b="true">
                <a:solidFill>
                  <a:srgbClr val="FFFFFF"/>
                </a:solidFill>
                <a:latin typeface="TT Bricks Bold"/>
                <a:ea typeface="TT Bricks Bold"/>
                <a:cs typeface="TT Bricks Bold"/>
                <a:sym typeface="TT Bricks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863360"/>
            <a:ext cx="7257800" cy="2321028"/>
            <a:chOff x="0" y="0"/>
            <a:chExt cx="1911519" cy="611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1519" cy="611300"/>
            </a:xfrm>
            <a:custGeom>
              <a:avLst/>
              <a:gdLst/>
              <a:ahLst/>
              <a:cxnLst/>
              <a:rect r="r" b="b" t="t" l="l"/>
              <a:pathLst>
                <a:path h="611300" w="1911519">
                  <a:moveTo>
                    <a:pt x="0" y="0"/>
                  </a:moveTo>
                  <a:lnTo>
                    <a:pt x="1911519" y="0"/>
                  </a:lnTo>
                  <a:lnTo>
                    <a:pt x="1911519" y="611300"/>
                  </a:lnTo>
                  <a:lnTo>
                    <a:pt x="0" y="611300"/>
                  </a:lnTo>
                  <a:close/>
                </a:path>
              </a:pathLst>
            </a:custGeom>
            <a:solidFill>
              <a:srgbClr val="134F8B"/>
            </a:solidFill>
            <a:ln w="9525" cap="sq">
              <a:solidFill>
                <a:srgbClr val="528EC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11519" cy="649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81142" y="4976124"/>
            <a:ext cx="6549854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7"/>
              </a:lnSpc>
            </a:pPr>
            <a:r>
              <a:rPr lang="en-US" sz="2755" b="true">
                <a:solidFill>
                  <a:srgbClr val="FFFFFF"/>
                </a:solidFill>
                <a:latin typeface="TT Bricks Bold"/>
                <a:ea typeface="TT Bricks Bold"/>
                <a:cs typeface="TT Bricks Bold"/>
                <a:sym typeface="TT Bricks Bold"/>
              </a:rPr>
              <a:t>Team ASI</a:t>
            </a:r>
          </a:p>
          <a:p>
            <a:pPr algn="l" marL="594990" indent="-297495" lvl="1">
              <a:lnSpc>
                <a:spcPts val="3307"/>
              </a:lnSpc>
              <a:buFont typeface="Arial"/>
              <a:buChar char="•"/>
            </a:pPr>
            <a:r>
              <a:rPr lang="en-US" b="true" sz="2755">
                <a:solidFill>
                  <a:srgbClr val="FFFFFF"/>
                </a:solidFill>
                <a:latin typeface="TT Bricks Bold"/>
                <a:ea typeface="TT Bricks Bold"/>
                <a:cs typeface="TT Bricks Bold"/>
                <a:sym typeface="TT Bricks Bold"/>
              </a:rPr>
              <a:t>Yuval Komar</a:t>
            </a:r>
          </a:p>
          <a:p>
            <a:pPr algn="l" marL="594990" indent="-297495" lvl="1">
              <a:lnSpc>
                <a:spcPts val="3307"/>
              </a:lnSpc>
              <a:buFont typeface="Arial"/>
              <a:buChar char="•"/>
            </a:pPr>
            <a:r>
              <a:rPr lang="en-US" b="true" sz="2755">
                <a:solidFill>
                  <a:srgbClr val="FFFFFF"/>
                </a:solidFill>
                <a:latin typeface="TT Bricks Bold"/>
                <a:ea typeface="TT Bricks Bold"/>
                <a:cs typeface="TT Bricks Bold"/>
                <a:sym typeface="TT Bricks Bold"/>
              </a:rPr>
              <a:t>Itav Dan</a:t>
            </a:r>
          </a:p>
          <a:p>
            <a:pPr algn="l" marL="594990" indent="-297495" lvl="1">
              <a:lnSpc>
                <a:spcPts val="3307"/>
              </a:lnSpc>
              <a:buFont typeface="Arial"/>
              <a:buChar char="•"/>
            </a:pPr>
            <a:r>
              <a:rPr lang="en-US" b="true" sz="2755">
                <a:solidFill>
                  <a:srgbClr val="FFFFFF"/>
                </a:solidFill>
                <a:latin typeface="TT Bricks Bold"/>
                <a:ea typeface="TT Bricks Bold"/>
                <a:cs typeface="TT Bricks Bold"/>
                <a:sym typeface="TT Bricks Bold"/>
              </a:rPr>
              <a:t>Kobi Amit</a:t>
            </a:r>
          </a:p>
          <a:p>
            <a:pPr algn="l" marL="594990" indent="-297495" lvl="1">
              <a:lnSpc>
                <a:spcPts val="3307"/>
              </a:lnSpc>
              <a:buFont typeface="Arial"/>
              <a:buChar char="•"/>
            </a:pPr>
            <a:r>
              <a:rPr lang="en-US" b="true" sz="2755">
                <a:solidFill>
                  <a:srgbClr val="FFFFFF"/>
                </a:solidFill>
                <a:latin typeface="TT Bricks Bold"/>
                <a:ea typeface="TT Bricks Bold"/>
                <a:cs typeface="TT Bricks Bold"/>
                <a:sym typeface="TT Bricks Bold"/>
              </a:rPr>
              <a:t>Yaniv Shtainer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4043596"/>
            <a:chOff x="0" y="0"/>
            <a:chExt cx="2757042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57042" cy="609600"/>
            </a:xfrm>
            <a:custGeom>
              <a:avLst/>
              <a:gdLst/>
              <a:ahLst/>
              <a:cxnLst/>
              <a:rect r="r" b="b" t="t" l="l"/>
              <a:pathLst>
                <a:path h="609600" w="2757042">
                  <a:moveTo>
                    <a:pt x="203200" y="609600"/>
                  </a:moveTo>
                  <a:lnTo>
                    <a:pt x="2553842" y="609600"/>
                  </a:lnTo>
                  <a:lnTo>
                    <a:pt x="2757042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blipFill>
              <a:blip r:embed="rId2"/>
              <a:stretch>
                <a:fillRect l="0" t="-12103" r="0" b="-3262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7053348" y="9098407"/>
            <a:ext cx="205952" cy="159893"/>
          </a:xfrm>
          <a:custGeom>
            <a:avLst/>
            <a:gdLst/>
            <a:ahLst/>
            <a:cxnLst/>
            <a:rect r="r" b="b" t="t" l="l"/>
            <a:pathLst>
              <a:path h="159893" w="205952">
                <a:moveTo>
                  <a:pt x="205952" y="0"/>
                </a:moveTo>
                <a:lnTo>
                  <a:pt x="0" y="0"/>
                </a:lnTo>
                <a:lnTo>
                  <a:pt x="0" y="159893"/>
                </a:lnTo>
                <a:lnTo>
                  <a:pt x="205952" y="159893"/>
                </a:lnTo>
                <a:lnTo>
                  <a:pt x="2059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7053348" y="4863360"/>
            <a:ext cx="205952" cy="159893"/>
          </a:xfrm>
          <a:custGeom>
            <a:avLst/>
            <a:gdLst/>
            <a:ahLst/>
            <a:cxnLst/>
            <a:rect r="r" b="b" t="t" l="l"/>
            <a:pathLst>
              <a:path h="159893" w="205952">
                <a:moveTo>
                  <a:pt x="205952" y="159894"/>
                </a:moveTo>
                <a:lnTo>
                  <a:pt x="0" y="159894"/>
                </a:lnTo>
                <a:lnTo>
                  <a:pt x="0" y="0"/>
                </a:lnTo>
                <a:lnTo>
                  <a:pt x="205952" y="0"/>
                </a:lnTo>
                <a:lnTo>
                  <a:pt x="205952" y="1598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07254"/>
          </a:xfrm>
          <a:custGeom>
            <a:avLst/>
            <a:gdLst/>
            <a:ahLst/>
            <a:cxnLst/>
            <a:rect r="r" b="b" t="t" l="l"/>
            <a:pathLst>
              <a:path h="10207254" w="18288000">
                <a:moveTo>
                  <a:pt x="0" y="0"/>
                </a:moveTo>
                <a:lnTo>
                  <a:pt x="18288000" y="0"/>
                </a:lnTo>
                <a:lnTo>
                  <a:pt x="18288000" y="10207254"/>
                </a:lnTo>
                <a:lnTo>
                  <a:pt x="0" y="1020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71" y="196681"/>
            <a:ext cx="1514275" cy="1664038"/>
          </a:xfrm>
          <a:custGeom>
            <a:avLst/>
            <a:gdLst/>
            <a:ahLst/>
            <a:cxnLst/>
            <a:rect r="r" b="b" t="t" l="l"/>
            <a:pathLst>
              <a:path h="1664038" w="1514275">
                <a:moveTo>
                  <a:pt x="0" y="0"/>
                </a:moveTo>
                <a:lnTo>
                  <a:pt x="1514275" y="0"/>
                </a:lnTo>
                <a:lnTo>
                  <a:pt x="1514275" y="1664038"/>
                </a:lnTo>
                <a:lnTo>
                  <a:pt x="0" y="166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31171" y="196681"/>
            <a:ext cx="2990915" cy="1121959"/>
          </a:xfrm>
          <a:custGeom>
            <a:avLst/>
            <a:gdLst/>
            <a:ahLst/>
            <a:cxnLst/>
            <a:rect r="r" b="b" t="t" l="l"/>
            <a:pathLst>
              <a:path h="1121959" w="2990915">
                <a:moveTo>
                  <a:pt x="0" y="0"/>
                </a:moveTo>
                <a:lnTo>
                  <a:pt x="2990915" y="0"/>
                </a:lnTo>
                <a:lnTo>
                  <a:pt x="2990915" y="1121959"/>
                </a:lnTo>
                <a:lnTo>
                  <a:pt x="0" y="112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611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07254"/>
          </a:xfrm>
          <a:custGeom>
            <a:avLst/>
            <a:gdLst/>
            <a:ahLst/>
            <a:cxnLst/>
            <a:rect r="r" b="b" t="t" l="l"/>
            <a:pathLst>
              <a:path h="10207254" w="18288000">
                <a:moveTo>
                  <a:pt x="0" y="0"/>
                </a:moveTo>
                <a:lnTo>
                  <a:pt x="18288000" y="0"/>
                </a:lnTo>
                <a:lnTo>
                  <a:pt x="18288000" y="10207254"/>
                </a:lnTo>
                <a:lnTo>
                  <a:pt x="0" y="1020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71" y="196681"/>
            <a:ext cx="1514275" cy="1664038"/>
          </a:xfrm>
          <a:custGeom>
            <a:avLst/>
            <a:gdLst/>
            <a:ahLst/>
            <a:cxnLst/>
            <a:rect r="r" b="b" t="t" l="l"/>
            <a:pathLst>
              <a:path h="1664038" w="1514275">
                <a:moveTo>
                  <a:pt x="0" y="0"/>
                </a:moveTo>
                <a:lnTo>
                  <a:pt x="1514275" y="0"/>
                </a:lnTo>
                <a:lnTo>
                  <a:pt x="1514275" y="1664038"/>
                </a:lnTo>
                <a:lnTo>
                  <a:pt x="0" y="166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7085" y="196681"/>
            <a:ext cx="2990915" cy="1121959"/>
          </a:xfrm>
          <a:custGeom>
            <a:avLst/>
            <a:gdLst/>
            <a:ahLst/>
            <a:cxnLst/>
            <a:rect r="r" b="b" t="t" l="l"/>
            <a:pathLst>
              <a:path h="1121959" w="2990915">
                <a:moveTo>
                  <a:pt x="0" y="0"/>
                </a:moveTo>
                <a:lnTo>
                  <a:pt x="2990915" y="0"/>
                </a:lnTo>
                <a:lnTo>
                  <a:pt x="2990915" y="1121959"/>
                </a:lnTo>
                <a:lnTo>
                  <a:pt x="0" y="112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611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07254"/>
          </a:xfrm>
          <a:custGeom>
            <a:avLst/>
            <a:gdLst/>
            <a:ahLst/>
            <a:cxnLst/>
            <a:rect r="r" b="b" t="t" l="l"/>
            <a:pathLst>
              <a:path h="10207254" w="18288000">
                <a:moveTo>
                  <a:pt x="0" y="0"/>
                </a:moveTo>
                <a:lnTo>
                  <a:pt x="18288000" y="0"/>
                </a:lnTo>
                <a:lnTo>
                  <a:pt x="18288000" y="10207254"/>
                </a:lnTo>
                <a:lnTo>
                  <a:pt x="0" y="1020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71" y="196681"/>
            <a:ext cx="1514275" cy="1664038"/>
          </a:xfrm>
          <a:custGeom>
            <a:avLst/>
            <a:gdLst/>
            <a:ahLst/>
            <a:cxnLst/>
            <a:rect r="r" b="b" t="t" l="l"/>
            <a:pathLst>
              <a:path h="1664038" w="1514275">
                <a:moveTo>
                  <a:pt x="0" y="0"/>
                </a:moveTo>
                <a:lnTo>
                  <a:pt x="1514275" y="0"/>
                </a:lnTo>
                <a:lnTo>
                  <a:pt x="1514275" y="1664038"/>
                </a:lnTo>
                <a:lnTo>
                  <a:pt x="0" y="166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7085" y="196681"/>
            <a:ext cx="2990915" cy="1121959"/>
          </a:xfrm>
          <a:custGeom>
            <a:avLst/>
            <a:gdLst/>
            <a:ahLst/>
            <a:cxnLst/>
            <a:rect r="r" b="b" t="t" l="l"/>
            <a:pathLst>
              <a:path h="1121959" w="2990915">
                <a:moveTo>
                  <a:pt x="0" y="0"/>
                </a:moveTo>
                <a:lnTo>
                  <a:pt x="2990915" y="0"/>
                </a:lnTo>
                <a:lnTo>
                  <a:pt x="2990915" y="1121959"/>
                </a:lnTo>
                <a:lnTo>
                  <a:pt x="0" y="112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611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9873"/>
            <a:ext cx="18288000" cy="10207254"/>
          </a:xfrm>
          <a:custGeom>
            <a:avLst/>
            <a:gdLst/>
            <a:ahLst/>
            <a:cxnLst/>
            <a:rect r="r" b="b" t="t" l="l"/>
            <a:pathLst>
              <a:path h="10207254" w="18288000">
                <a:moveTo>
                  <a:pt x="0" y="0"/>
                </a:moveTo>
                <a:lnTo>
                  <a:pt x="18288000" y="0"/>
                </a:lnTo>
                <a:lnTo>
                  <a:pt x="18288000" y="10207254"/>
                </a:lnTo>
                <a:lnTo>
                  <a:pt x="0" y="1020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71" y="196681"/>
            <a:ext cx="1514275" cy="1664038"/>
          </a:xfrm>
          <a:custGeom>
            <a:avLst/>
            <a:gdLst/>
            <a:ahLst/>
            <a:cxnLst/>
            <a:rect r="r" b="b" t="t" l="l"/>
            <a:pathLst>
              <a:path h="1664038" w="1514275">
                <a:moveTo>
                  <a:pt x="0" y="0"/>
                </a:moveTo>
                <a:lnTo>
                  <a:pt x="1514275" y="0"/>
                </a:lnTo>
                <a:lnTo>
                  <a:pt x="1514275" y="1664038"/>
                </a:lnTo>
                <a:lnTo>
                  <a:pt x="0" y="166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7085" y="196681"/>
            <a:ext cx="2990915" cy="1121959"/>
          </a:xfrm>
          <a:custGeom>
            <a:avLst/>
            <a:gdLst/>
            <a:ahLst/>
            <a:cxnLst/>
            <a:rect r="r" b="b" t="t" l="l"/>
            <a:pathLst>
              <a:path h="1121959" w="2990915">
                <a:moveTo>
                  <a:pt x="0" y="0"/>
                </a:moveTo>
                <a:lnTo>
                  <a:pt x="2990915" y="0"/>
                </a:lnTo>
                <a:lnTo>
                  <a:pt x="2990915" y="1121959"/>
                </a:lnTo>
                <a:lnTo>
                  <a:pt x="0" y="112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611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0662" y="0"/>
            <a:ext cx="19050000" cy="10287000"/>
          </a:xfrm>
          <a:custGeom>
            <a:avLst/>
            <a:gdLst/>
            <a:ahLst/>
            <a:cxnLst/>
            <a:rect r="r" b="b" t="t" l="l"/>
            <a:pathLst>
              <a:path h="10287000" w="19050000">
                <a:moveTo>
                  <a:pt x="0" y="0"/>
                </a:moveTo>
                <a:lnTo>
                  <a:pt x="19050000" y="0"/>
                </a:lnTo>
                <a:lnTo>
                  <a:pt x="19050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82558" y="9917888"/>
            <a:ext cx="1953484" cy="238441"/>
            <a:chOff x="0" y="0"/>
            <a:chExt cx="514498" cy="62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498" cy="62799"/>
            </a:xfrm>
            <a:custGeom>
              <a:avLst/>
              <a:gdLst/>
              <a:ahLst/>
              <a:cxnLst/>
              <a:rect r="r" b="b" t="t" l="l"/>
              <a:pathLst>
                <a:path h="62799" w="514498">
                  <a:moveTo>
                    <a:pt x="0" y="0"/>
                  </a:moveTo>
                  <a:lnTo>
                    <a:pt x="514498" y="0"/>
                  </a:lnTo>
                  <a:lnTo>
                    <a:pt x="514498" y="62799"/>
                  </a:lnTo>
                  <a:lnTo>
                    <a:pt x="0" y="62799"/>
                  </a:lnTo>
                  <a:close/>
                </a:path>
              </a:pathLst>
            </a:custGeom>
            <a:solidFill>
              <a:srgbClr val="8AA2D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14498" cy="11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97085" y="196681"/>
            <a:ext cx="2990915" cy="1121959"/>
          </a:xfrm>
          <a:custGeom>
            <a:avLst/>
            <a:gdLst/>
            <a:ahLst/>
            <a:cxnLst/>
            <a:rect r="r" b="b" t="t" l="l"/>
            <a:pathLst>
              <a:path h="1121959" w="2990915">
                <a:moveTo>
                  <a:pt x="0" y="0"/>
                </a:moveTo>
                <a:lnTo>
                  <a:pt x="2990915" y="0"/>
                </a:lnTo>
                <a:lnTo>
                  <a:pt x="2990915" y="1121959"/>
                </a:lnTo>
                <a:lnTo>
                  <a:pt x="0" y="1121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611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07254"/>
          </a:xfrm>
          <a:custGeom>
            <a:avLst/>
            <a:gdLst/>
            <a:ahLst/>
            <a:cxnLst/>
            <a:rect r="r" b="b" t="t" l="l"/>
            <a:pathLst>
              <a:path h="10207254" w="18288000">
                <a:moveTo>
                  <a:pt x="0" y="0"/>
                </a:moveTo>
                <a:lnTo>
                  <a:pt x="18288000" y="0"/>
                </a:lnTo>
                <a:lnTo>
                  <a:pt x="18288000" y="10207254"/>
                </a:lnTo>
                <a:lnTo>
                  <a:pt x="0" y="1020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71" y="196681"/>
            <a:ext cx="1514275" cy="1664038"/>
          </a:xfrm>
          <a:custGeom>
            <a:avLst/>
            <a:gdLst/>
            <a:ahLst/>
            <a:cxnLst/>
            <a:rect r="r" b="b" t="t" l="l"/>
            <a:pathLst>
              <a:path h="1664038" w="1514275">
                <a:moveTo>
                  <a:pt x="0" y="0"/>
                </a:moveTo>
                <a:lnTo>
                  <a:pt x="1514275" y="0"/>
                </a:lnTo>
                <a:lnTo>
                  <a:pt x="1514275" y="1664038"/>
                </a:lnTo>
                <a:lnTo>
                  <a:pt x="0" y="166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45694" y="0"/>
            <a:ext cx="2742306" cy="1028700"/>
          </a:xfrm>
          <a:custGeom>
            <a:avLst/>
            <a:gdLst/>
            <a:ahLst/>
            <a:cxnLst/>
            <a:rect r="r" b="b" t="t" l="l"/>
            <a:pathLst>
              <a:path h="1028700" w="2742306">
                <a:moveTo>
                  <a:pt x="0" y="0"/>
                </a:moveTo>
                <a:lnTo>
                  <a:pt x="2742306" y="0"/>
                </a:lnTo>
                <a:lnTo>
                  <a:pt x="274230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611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07254"/>
          </a:xfrm>
          <a:custGeom>
            <a:avLst/>
            <a:gdLst/>
            <a:ahLst/>
            <a:cxnLst/>
            <a:rect r="r" b="b" t="t" l="l"/>
            <a:pathLst>
              <a:path h="10207254" w="18288000">
                <a:moveTo>
                  <a:pt x="0" y="0"/>
                </a:moveTo>
                <a:lnTo>
                  <a:pt x="18288000" y="0"/>
                </a:lnTo>
                <a:lnTo>
                  <a:pt x="18288000" y="10207254"/>
                </a:lnTo>
                <a:lnTo>
                  <a:pt x="0" y="1020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71" y="196681"/>
            <a:ext cx="1514275" cy="1664038"/>
          </a:xfrm>
          <a:custGeom>
            <a:avLst/>
            <a:gdLst/>
            <a:ahLst/>
            <a:cxnLst/>
            <a:rect r="r" b="b" t="t" l="l"/>
            <a:pathLst>
              <a:path h="1664038" w="1514275">
                <a:moveTo>
                  <a:pt x="0" y="0"/>
                </a:moveTo>
                <a:lnTo>
                  <a:pt x="1514275" y="0"/>
                </a:lnTo>
                <a:lnTo>
                  <a:pt x="1514275" y="1664038"/>
                </a:lnTo>
                <a:lnTo>
                  <a:pt x="0" y="166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7085" y="196681"/>
            <a:ext cx="2990915" cy="1121959"/>
          </a:xfrm>
          <a:custGeom>
            <a:avLst/>
            <a:gdLst/>
            <a:ahLst/>
            <a:cxnLst/>
            <a:rect r="r" b="b" t="t" l="l"/>
            <a:pathLst>
              <a:path h="1121959" w="2990915">
                <a:moveTo>
                  <a:pt x="0" y="0"/>
                </a:moveTo>
                <a:lnTo>
                  <a:pt x="2990915" y="0"/>
                </a:lnTo>
                <a:lnTo>
                  <a:pt x="2990915" y="1121959"/>
                </a:lnTo>
                <a:lnTo>
                  <a:pt x="0" y="112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611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07254"/>
          </a:xfrm>
          <a:custGeom>
            <a:avLst/>
            <a:gdLst/>
            <a:ahLst/>
            <a:cxnLst/>
            <a:rect r="r" b="b" t="t" l="l"/>
            <a:pathLst>
              <a:path h="10207254" w="18288000">
                <a:moveTo>
                  <a:pt x="0" y="0"/>
                </a:moveTo>
                <a:lnTo>
                  <a:pt x="18288000" y="0"/>
                </a:lnTo>
                <a:lnTo>
                  <a:pt x="18288000" y="10207254"/>
                </a:lnTo>
                <a:lnTo>
                  <a:pt x="0" y="1020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71" y="196681"/>
            <a:ext cx="1284235" cy="1411247"/>
          </a:xfrm>
          <a:custGeom>
            <a:avLst/>
            <a:gdLst/>
            <a:ahLst/>
            <a:cxnLst/>
            <a:rect r="r" b="b" t="t" l="l"/>
            <a:pathLst>
              <a:path h="1411247" w="1284235">
                <a:moveTo>
                  <a:pt x="0" y="0"/>
                </a:moveTo>
                <a:lnTo>
                  <a:pt x="1284235" y="0"/>
                </a:lnTo>
                <a:lnTo>
                  <a:pt x="1284235" y="1411247"/>
                </a:lnTo>
                <a:lnTo>
                  <a:pt x="0" y="1411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7085" y="196681"/>
            <a:ext cx="2990915" cy="1121959"/>
          </a:xfrm>
          <a:custGeom>
            <a:avLst/>
            <a:gdLst/>
            <a:ahLst/>
            <a:cxnLst/>
            <a:rect r="r" b="b" t="t" l="l"/>
            <a:pathLst>
              <a:path h="1121959" w="2990915">
                <a:moveTo>
                  <a:pt x="0" y="0"/>
                </a:moveTo>
                <a:lnTo>
                  <a:pt x="2990915" y="0"/>
                </a:lnTo>
                <a:lnTo>
                  <a:pt x="2990915" y="1121959"/>
                </a:lnTo>
                <a:lnTo>
                  <a:pt x="0" y="112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611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DAG9w09Uzhw</dc:identifier>
  <dcterms:modified xsi:type="dcterms:W3CDTF">2011-08-01T06:04:30Z</dcterms:modified>
  <cp:revision>1</cp:revision>
  <dc:title>טקסט הפסקה שלך</dc:title>
</cp:coreProperties>
</file>